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36FA3E-B281-EE46-83C2-9C581201680B}" type="datetimeFigureOut">
              <a:rPr lang="en-US" smtClean="0"/>
              <a:t>5/2/18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06A746-8FB4-7442-B9D4-7F19B449C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788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6A746-8FB4-7442-B9D4-7F19B449C1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20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3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Ticket sales model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By Sagin Churchman</a:t>
            </a:r>
          </a:p>
          <a:p>
            <a:r>
              <a:rPr lang="en-US" dirty="0" smtClean="0"/>
              <a:t>MIS 665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50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36"/>
    </mc:Choice>
    <mc:Fallback>
      <p:transition spd="slow" advTm="11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Season ticket holders may either renew or cancel their subscription for the next season</a:t>
            </a:r>
          </a:p>
          <a:p>
            <a:r>
              <a:rPr lang="en-US" sz="2800" dirty="0" smtClean="0"/>
              <a:t>Revenue on ticket sales is critical to overall profit for a sports organization</a:t>
            </a:r>
          </a:p>
          <a:p>
            <a:r>
              <a:rPr lang="en-US" sz="2800" dirty="0" smtClean="0"/>
              <a:t>Season ticket holders must be retained for revenue each season</a:t>
            </a:r>
          </a:p>
          <a:p>
            <a:r>
              <a:rPr lang="en-US" sz="2800" dirty="0" smtClean="0"/>
              <a:t>It takes a detailed model/process to effectively save ticket patrons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249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857"/>
    </mc:Choice>
    <mc:Fallback>
      <p:transition spd="slow" advTm="48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Research/business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How do we find data that will lead to a productive procedure for reducing ticket defect?</a:t>
            </a:r>
          </a:p>
          <a:p>
            <a:r>
              <a:rPr lang="en-US" sz="3200" dirty="0" smtClean="0"/>
              <a:t>How will the data be used in creating a procedure to retain season ticket patrons?</a:t>
            </a:r>
          </a:p>
          <a:p>
            <a:r>
              <a:rPr lang="en-US" sz="3200" dirty="0" smtClean="0"/>
              <a:t>What are the expectations for the model created?</a:t>
            </a:r>
          </a:p>
          <a:p>
            <a:r>
              <a:rPr lang="en-US" sz="3200" dirty="0" smtClean="0"/>
              <a:t>Did the model reach the expectations set in place?</a:t>
            </a:r>
            <a:endParaRPr lang="en-US" sz="3200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7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457"/>
    </mc:Choice>
    <mc:Fallback>
      <p:transition spd="slow" advTm="71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most accurate model created was a Random Forest Classifier at a success rate of around 83%.</a:t>
            </a:r>
          </a:p>
          <a:p>
            <a:r>
              <a:rPr lang="en-US" dirty="0" smtClean="0"/>
              <a:t>The Random </a:t>
            </a:r>
            <a:r>
              <a:rPr lang="en-US" smtClean="0"/>
              <a:t>Forest Classifier</a:t>
            </a:r>
            <a:r>
              <a:rPr lang="en-US" smtClean="0"/>
              <a:t> </a:t>
            </a:r>
            <a:r>
              <a:rPr lang="en-US" dirty="0" smtClean="0"/>
              <a:t>used the following variables: # of years season tickets have been owned, income, age, and gender of patron, value of home for patron, whether or not the patron is a backer, and whether or not the tickets were used for games 1-5 of the most recent season</a:t>
            </a:r>
          </a:p>
          <a:p>
            <a:r>
              <a:rPr lang="en-US" dirty="0" smtClean="0"/>
              <a:t>The variables with the highest correlation were backer, # of years tickets were owned, and whether the tickets were used for the first two games of the last season</a:t>
            </a:r>
          </a:p>
          <a:p>
            <a:r>
              <a:rPr lang="en-US" dirty="0" smtClean="0"/>
              <a:t>All of the above variables had a negative correlation with defect; meaning there is a higher likelihood of defect if the patron is not a backer, has not owned tickets for a long period of time, or did not use the tickets for the first two games of the last season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771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584"/>
    </mc:Choice>
    <mc:Fallback>
      <p:transition spd="slow" advTm="121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The patrons who are most likely to renew their subscription are backers who have owned season tickets for many years.</a:t>
            </a:r>
          </a:p>
          <a:p>
            <a:r>
              <a:rPr lang="en-US" sz="2400" dirty="0" smtClean="0"/>
              <a:t>Patrons of a higher age are also more likely to renew compared to a younger patron</a:t>
            </a:r>
          </a:p>
          <a:p>
            <a:r>
              <a:rPr lang="en-US" sz="2400" dirty="0" smtClean="0"/>
              <a:t>A patron that has not owned season tickets for as many years as another patron is more likely to defect than the long-time season ticket holder.</a:t>
            </a:r>
          </a:p>
          <a:p>
            <a:r>
              <a:rPr lang="en-US" sz="2400" dirty="0" smtClean="0"/>
              <a:t>Young, non-backers that have held tickets for a low number of years are the most likely to defect.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567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624"/>
    </mc:Choice>
    <mc:Fallback>
      <p:transition spd="slow" advTm="95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of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With the data gathered, the athletic department at K-State can contact patron that fit under the categories of likely default</a:t>
            </a:r>
          </a:p>
          <a:p>
            <a:r>
              <a:rPr lang="en-US" dirty="0" smtClean="0"/>
              <a:t>The department should e-mail, call, meet in person, or even send surveys to the ticket holders that are likely to default</a:t>
            </a:r>
          </a:p>
          <a:p>
            <a:r>
              <a:rPr lang="en-US" dirty="0" smtClean="0"/>
              <a:t>Having a conversation with patrons that are likely to defect could change their decision</a:t>
            </a:r>
          </a:p>
          <a:p>
            <a:r>
              <a:rPr lang="en-US" dirty="0" smtClean="0"/>
              <a:t>Extracting information from patrons can lead to improvements within the athletic department</a:t>
            </a:r>
          </a:p>
          <a:p>
            <a:r>
              <a:rPr lang="en-US" dirty="0" smtClean="0"/>
              <a:t>Improving the department eliminates future difficulty in losing customer loyalty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6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211"/>
    </mc:Choice>
    <mc:Fallback>
      <p:transition spd="slow" advTm="95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variety of different variables were used to create a Random Forest Classifier designed to predict season ticket defect.</a:t>
            </a:r>
          </a:p>
          <a:p>
            <a:r>
              <a:rPr lang="en-US" dirty="0" smtClean="0"/>
              <a:t>It was concluded that non-backer patrons that had not held season tickets for a long while were the most likely to defect.</a:t>
            </a:r>
          </a:p>
          <a:p>
            <a:r>
              <a:rPr lang="en-US" dirty="0" smtClean="0"/>
              <a:t>The athletic department will take necessary measures to prevent defect through conversation and genuine care for patrons’ opinions.</a:t>
            </a:r>
          </a:p>
          <a:p>
            <a:r>
              <a:rPr lang="en-US" dirty="0" smtClean="0"/>
              <a:t>Thousands of dollars can be saved through the model/procedures presented.</a:t>
            </a:r>
          </a:p>
          <a:p>
            <a:r>
              <a:rPr lang="en-US" dirty="0" smtClean="0"/>
              <a:t>The model can be expected to create significant results, but there are too many variables to create a precise prediction on expectations for the model.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831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517"/>
    </mc:Choice>
    <mc:Fallback>
      <p:transition spd="slow" advTm="134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207</TotalTime>
  <Words>546</Words>
  <Application>Microsoft Macintosh PowerPoint</Application>
  <PresentationFormat>Widescreen</PresentationFormat>
  <Paragraphs>36</Paragraphs>
  <Slides>7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Century Gothic</vt:lpstr>
      <vt:lpstr>Arial</vt:lpstr>
      <vt:lpstr>Vapor Trail</vt:lpstr>
      <vt:lpstr>Ticket sales model</vt:lpstr>
      <vt:lpstr>Project details</vt:lpstr>
      <vt:lpstr>Research/business questions</vt:lpstr>
      <vt:lpstr>Analysis</vt:lpstr>
      <vt:lpstr>Model results</vt:lpstr>
      <vt:lpstr>Value of data</vt:lpstr>
      <vt:lpstr>conclusion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</cp:revision>
  <dcterms:created xsi:type="dcterms:W3CDTF">2018-05-02T18:27:29Z</dcterms:created>
  <dcterms:modified xsi:type="dcterms:W3CDTF">2018-05-02T22:25:16Z</dcterms:modified>
</cp:coreProperties>
</file>